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6B327-876F-40ED-9ABF-98957E788097}" type="datetimeFigureOut">
              <a:rPr lang="en-US" smtClean="0"/>
              <a:pPr/>
              <a:t>8/8/2015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5294019-5D94-4B7A-A7FB-CF846802C6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6B327-876F-40ED-9ABF-98957E788097}" type="datetimeFigureOut">
              <a:rPr lang="en-US" smtClean="0"/>
              <a:pPr/>
              <a:t>8/8/2015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94019-5D94-4B7A-A7FB-CF846802C6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6B327-876F-40ED-9ABF-98957E788097}" type="datetimeFigureOut">
              <a:rPr lang="en-US" smtClean="0"/>
              <a:pPr/>
              <a:t>8/8/2015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94019-5D94-4B7A-A7FB-CF846802C6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6B327-876F-40ED-9ABF-98957E788097}" type="datetimeFigureOut">
              <a:rPr lang="en-US" smtClean="0"/>
              <a:pPr/>
              <a:t>8/8/2015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94019-5D94-4B7A-A7FB-CF846802C6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6B327-876F-40ED-9ABF-98957E788097}" type="datetimeFigureOut">
              <a:rPr lang="en-US" smtClean="0"/>
              <a:pPr/>
              <a:t>8/8/2015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5294019-5D94-4B7A-A7FB-CF846802C6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6B327-876F-40ED-9ABF-98957E788097}" type="datetimeFigureOut">
              <a:rPr lang="en-US" smtClean="0"/>
              <a:pPr/>
              <a:t>8/8/2015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94019-5D94-4B7A-A7FB-CF846802C6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6B327-876F-40ED-9ABF-98957E788097}" type="datetimeFigureOut">
              <a:rPr lang="en-US" smtClean="0"/>
              <a:pPr/>
              <a:t>8/8/2015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94019-5D94-4B7A-A7FB-CF846802C6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6B327-876F-40ED-9ABF-98957E788097}" type="datetimeFigureOut">
              <a:rPr lang="en-US" smtClean="0"/>
              <a:pPr/>
              <a:t>8/8/2015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94019-5D94-4B7A-A7FB-CF846802C6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6B327-876F-40ED-9ABF-98957E788097}" type="datetimeFigureOut">
              <a:rPr lang="en-US" smtClean="0"/>
              <a:pPr/>
              <a:t>8/8/2015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94019-5D94-4B7A-A7FB-CF846802C6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6B327-876F-40ED-9ABF-98957E788097}" type="datetimeFigureOut">
              <a:rPr lang="en-US" smtClean="0"/>
              <a:pPr/>
              <a:t>8/8/2015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94019-5D94-4B7A-A7FB-CF846802C6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6B327-876F-40ED-9ABF-98957E788097}" type="datetimeFigureOut">
              <a:rPr lang="en-US" smtClean="0"/>
              <a:pPr/>
              <a:t>8/8/2015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5294019-5D94-4B7A-A7FB-CF846802C6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A86B327-876F-40ED-9ABF-98957E788097}" type="datetimeFigureOut">
              <a:rPr lang="en-US" smtClean="0"/>
              <a:pPr/>
              <a:t>8/8/2015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5294019-5D94-4B7A-A7FB-CF846802C6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Kazakhstan </a:t>
            </a:r>
            <a:r>
              <a:rPr lang="en-US" dirty="0" err="1" smtClean="0"/>
              <a:t>CleanTech</a:t>
            </a:r>
            <a:r>
              <a:rPr lang="en-US" dirty="0" smtClean="0"/>
              <a:t> Revolution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39499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Next Steps (In Parallel)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Marketing Research.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Initiation of the project in Kazakhstan.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9953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Plan</a:t>
            </a:r>
            <a:endParaRPr lang="en-US" dirty="0"/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457200" y="3581400"/>
            <a:ext cx="1905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Find NG conversion kit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457200" y="5334000"/>
            <a:ext cx="1905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Find installer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3886200" y="4495800"/>
            <a:ext cx="1905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Build a prototype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6477000" y="4495800"/>
            <a:ext cx="2362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Start Mass Production</a:t>
            </a:r>
            <a:endParaRPr lang="en-US" sz="2400" dirty="0"/>
          </a:p>
        </p:txBody>
      </p:sp>
      <p:cxnSp>
        <p:nvCxnSpPr>
          <p:cNvPr id="9" name="Straight Arrow Connector 8"/>
          <p:cNvCxnSpPr>
            <a:stCxn id="5" idx="3"/>
            <a:endCxn id="6" idx="1"/>
          </p:cNvCxnSpPr>
          <p:nvPr/>
        </p:nvCxnSpPr>
        <p:spPr>
          <a:xfrm flipV="1">
            <a:off x="2362200" y="4838700"/>
            <a:ext cx="15240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4" idx="3"/>
            <a:endCxn id="6" idx="1"/>
          </p:cNvCxnSpPr>
          <p:nvPr/>
        </p:nvCxnSpPr>
        <p:spPr>
          <a:xfrm>
            <a:off x="2362200" y="3924300"/>
            <a:ext cx="15240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3"/>
            <a:endCxn id="7" idx="1"/>
          </p:cNvCxnSpPr>
          <p:nvPr/>
        </p:nvCxnSpPr>
        <p:spPr>
          <a:xfrm>
            <a:off x="5791200" y="4838700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457200" y="1676400"/>
            <a:ext cx="1905000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Marketing Research</a:t>
            </a:r>
            <a:endParaRPr lang="en-US" sz="2400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228600" y="2819400"/>
            <a:ext cx="8610600" cy="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704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would like to learn the following: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Determine the potential market depth of conversion to NGV in Almaty.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Sellers market analysis:</a:t>
            </a:r>
          </a:p>
          <a:p>
            <a:pPr lvl="2"/>
            <a:r>
              <a:rPr lang="en-US" dirty="0" smtClean="0"/>
              <a:t>Conversion price.</a:t>
            </a:r>
          </a:p>
          <a:p>
            <a:pPr lvl="2"/>
            <a:r>
              <a:rPr lang="en-US" dirty="0" smtClean="0"/>
              <a:t>Maintenance price. Is there warranty?</a:t>
            </a:r>
          </a:p>
          <a:p>
            <a:pPr lvl="2"/>
            <a:r>
              <a:rPr lang="en-US" dirty="0" smtClean="0"/>
              <a:t>What conversion kits are being used today?</a:t>
            </a:r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>
            <a:off x="7848600" y="6096000"/>
            <a:ext cx="8382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994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NGV system scheme</a:t>
            </a:r>
            <a:endParaRPr lang="en-US" dirty="0"/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>
            <a:off x="7848600" y="6096000"/>
            <a:ext cx="8382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38300"/>
            <a:ext cx="7271426" cy="438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8268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Almaty is one of the most polluted cities in the world!</a:t>
            </a:r>
          </a:p>
          <a:p>
            <a:pPr lvl="1"/>
            <a:r>
              <a:rPr lang="en-US" dirty="0" smtClean="0"/>
              <a:t>85% due to urban traffic</a:t>
            </a:r>
          </a:p>
          <a:p>
            <a:pPr lvl="1"/>
            <a:endParaRPr lang="en-US" dirty="0"/>
          </a:p>
          <a:p>
            <a:r>
              <a:rPr lang="en-US" dirty="0" smtClean="0"/>
              <a:t>Public awareness grows</a:t>
            </a:r>
          </a:p>
          <a:p>
            <a:pPr lvl="1"/>
            <a:r>
              <a:rPr lang="en-US" dirty="0" smtClean="0"/>
              <a:t>UN program (UNDP CAST)</a:t>
            </a:r>
          </a:p>
          <a:p>
            <a:pPr lvl="1"/>
            <a:r>
              <a:rPr lang="en-US" dirty="0" smtClean="0"/>
              <a:t>Euro IV regulation on any new car from Jan. 2014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Kazakh people love their cars.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0653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Solution – Natural Gas Vehicles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Many programs to deploy NG stations in Almaty.</a:t>
            </a:r>
          </a:p>
          <a:p>
            <a:pPr lvl="1"/>
            <a:r>
              <a:rPr lang="en-US" dirty="0" smtClean="0"/>
              <a:t>Intended mostly for busses and taxi.</a:t>
            </a:r>
          </a:p>
          <a:p>
            <a:pPr lvl="1"/>
            <a:r>
              <a:rPr lang="en-US" dirty="0" smtClean="0"/>
              <a:t>The real goal: private cars</a:t>
            </a:r>
          </a:p>
          <a:p>
            <a:pPr lvl="1"/>
            <a:endParaRPr lang="en-US" dirty="0"/>
          </a:p>
          <a:p>
            <a:r>
              <a:rPr lang="en-US" dirty="0" smtClean="0"/>
              <a:t>People want:</a:t>
            </a:r>
          </a:p>
          <a:p>
            <a:pPr lvl="1"/>
            <a:r>
              <a:rPr lang="en-US" dirty="0" smtClean="0"/>
              <a:t>Cheap and reliable cars.</a:t>
            </a:r>
          </a:p>
          <a:p>
            <a:pPr lvl="1"/>
            <a:r>
              <a:rPr lang="en-US" dirty="0" smtClean="0"/>
              <a:t>Cheap gas.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92733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Natural Gas Vehicles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Natural Gas Vehicles (NGV) use the same basic principles as gasoline powered vehicles.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difference is the fuel – Natural Gas instead of Gasoline.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In order to use NGV – an additional system must be installed in the vehicle.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Any car can be converted to run on natural gas.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44543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NG Conversion – In 3 Easy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Buy Natural Gas system for your car.</a:t>
            </a:r>
            <a:br>
              <a:rPr lang="en-US" dirty="0" smtClean="0"/>
            </a:b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Hire a certified installer to install the system in the vehicle.</a:t>
            </a:r>
            <a:br>
              <a:rPr lang="en-US" dirty="0" smtClean="0"/>
            </a:b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Enjoy driving on natural gas in Kazakhstan.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13530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NGV system scheme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38300"/>
            <a:ext cx="7271426" cy="438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71994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Natural Gas Tank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Natural Gas is held in a fuel tank, compressed to 3000 – 3600 psi.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tank is additional to the original petrol tank.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7852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Pressure Regulator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Converts the gas pressure from 3000-3600 psi to around 125 psi.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Gas injectors then inject the gas and together with the air creates the spark to move the vehicle.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50596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Parts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Electronic Control Module</a:t>
            </a:r>
          </a:p>
          <a:p>
            <a:pPr lvl="1"/>
            <a:r>
              <a:rPr lang="en-US" dirty="0" smtClean="0"/>
              <a:t>Controls the NG system.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Gas / Petrol Switch</a:t>
            </a:r>
          </a:p>
          <a:p>
            <a:pPr lvl="1"/>
            <a:r>
              <a:rPr lang="en-US" dirty="0" smtClean="0"/>
              <a:t>Driver choose between gas or petrol manually.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504845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2915</TotalTime>
  <Words>205</Words>
  <Application>Microsoft Office PowerPoint</Application>
  <PresentationFormat>Экран (4:3)</PresentationFormat>
  <Paragraphs>55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Справедливость</vt:lpstr>
      <vt:lpstr>Kazakhstan CleanTech Revolution</vt:lpstr>
      <vt:lpstr>The Need</vt:lpstr>
      <vt:lpstr>The Solution – Natural Gas Vehicles</vt:lpstr>
      <vt:lpstr>How Natural Gas Vehicles Work?</vt:lpstr>
      <vt:lpstr>NG Conversion – In 3 Easy Steps</vt:lpstr>
      <vt:lpstr>NGV system scheme</vt:lpstr>
      <vt:lpstr>The Natural Gas Tank</vt:lpstr>
      <vt:lpstr>Pressure Regulator</vt:lpstr>
      <vt:lpstr>Additional Parts</vt:lpstr>
      <vt:lpstr>The Next Steps (In Parallel)</vt:lpstr>
      <vt:lpstr>Project Plan</vt:lpstr>
      <vt:lpstr>Marketing Research</vt:lpstr>
      <vt:lpstr>NGV system scheme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Kazakhstan CleanTech Revolution</dc:title>
  <dc:creator>lenovo</dc:creator>
  <cp:lastModifiedBy>ГЕОРГИЙ КАН</cp:lastModifiedBy>
  <cp:revision>9</cp:revision>
  <dcterms:created xsi:type="dcterms:W3CDTF">2015-06-28T19:24:43Z</dcterms:created>
  <dcterms:modified xsi:type="dcterms:W3CDTF">2015-08-10T01:44:03Z</dcterms:modified>
</cp:coreProperties>
</file>