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86B327-876F-40ED-9ABF-98957E78809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294019-5D94-4B7A-A7FB-CF846802C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Kazakhstan </a:t>
            </a:r>
            <a:r>
              <a:rPr lang="en-US" dirty="0" err="1" smtClean="0"/>
              <a:t>CleanTech</a:t>
            </a:r>
            <a:r>
              <a:rPr lang="en-US" dirty="0" smtClean="0"/>
              <a:t>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949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Steps (In Parallel)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Marketing Research.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Initiation of the project in Kazakhstan.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5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57200" y="35814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Find NG conversion kit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57200" y="53340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Find installer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886200" y="44958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Build a prototype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477000" y="44958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Start Mass Production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 flipV="1">
            <a:off x="2362200" y="48387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6" idx="1"/>
          </p:cNvCxnSpPr>
          <p:nvPr/>
        </p:nvCxnSpPr>
        <p:spPr>
          <a:xfrm>
            <a:off x="2362200" y="3924300"/>
            <a:ext cx="1524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5791200" y="48387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57200" y="1676400"/>
            <a:ext cx="19050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Marketing Research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28600" y="2819400"/>
            <a:ext cx="86106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70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would like to learn the following: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Determine the potential market depth of conversion to NGV in Almaty.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Sellers market analysis:</a:t>
            </a:r>
          </a:p>
          <a:p>
            <a:pPr lvl="2"/>
            <a:r>
              <a:rPr lang="en-US" dirty="0" smtClean="0"/>
              <a:t>Conversion price.</a:t>
            </a:r>
          </a:p>
          <a:p>
            <a:pPr lvl="2"/>
            <a:r>
              <a:rPr lang="en-US" dirty="0" smtClean="0"/>
              <a:t>Maintenance price. Is there warranty?</a:t>
            </a:r>
          </a:p>
          <a:p>
            <a:pPr lvl="2"/>
            <a:r>
              <a:rPr lang="en-US" dirty="0" smtClean="0"/>
              <a:t>What conversion kits are being used today?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848600" y="60960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9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system scheme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848600" y="60960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38300"/>
            <a:ext cx="7271426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6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Almaty is one of the most polluted cities in the world!</a:t>
            </a:r>
          </a:p>
          <a:p>
            <a:pPr lvl="1"/>
            <a:r>
              <a:rPr lang="en-US" dirty="0" smtClean="0"/>
              <a:t>85% due to urban traffic</a:t>
            </a:r>
          </a:p>
          <a:p>
            <a:pPr lvl="1"/>
            <a:endParaRPr lang="en-US" dirty="0"/>
          </a:p>
          <a:p>
            <a:r>
              <a:rPr lang="en-US" dirty="0" smtClean="0"/>
              <a:t>Public awareness grows</a:t>
            </a:r>
          </a:p>
          <a:p>
            <a:pPr lvl="1"/>
            <a:r>
              <a:rPr lang="en-US" dirty="0" smtClean="0"/>
              <a:t>UN program (UNDP CAST)</a:t>
            </a:r>
          </a:p>
          <a:p>
            <a:pPr lvl="1"/>
            <a:r>
              <a:rPr lang="en-US" dirty="0" smtClean="0"/>
              <a:t>Euro IV regulation on any new car from Jan. 2014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Kazakh people love their cars.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65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Solution – Natural Gas 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programs to deploy NG stations in Almaty.</a:t>
            </a:r>
          </a:p>
          <a:p>
            <a:pPr lvl="1"/>
            <a:r>
              <a:rPr lang="en-US" dirty="0" smtClean="0"/>
              <a:t>Intended mostly for busses and taxi.</a:t>
            </a:r>
          </a:p>
          <a:p>
            <a:pPr lvl="1"/>
            <a:r>
              <a:rPr lang="en-US" dirty="0" smtClean="0"/>
              <a:t>The real goal: private cars</a:t>
            </a:r>
          </a:p>
          <a:p>
            <a:pPr lvl="1"/>
            <a:endParaRPr lang="en-US" dirty="0"/>
          </a:p>
          <a:p>
            <a:r>
              <a:rPr lang="en-US" dirty="0" smtClean="0"/>
              <a:t>People want:</a:t>
            </a:r>
          </a:p>
          <a:p>
            <a:pPr lvl="1"/>
            <a:r>
              <a:rPr lang="en-US" dirty="0" smtClean="0"/>
              <a:t>Cheap and reliable cars.</a:t>
            </a:r>
          </a:p>
          <a:p>
            <a:pPr lvl="1"/>
            <a:r>
              <a:rPr lang="en-US" dirty="0" smtClean="0"/>
              <a:t>Cheap gas.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273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Natural Gas Vehicles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Gas Vehicles (NGV) use the same basic principles as gasoline powered vehicles.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difference is the fuel – Natural Gas instead of Gasoline.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order to use NGV – an additional system must be installed in the vehicle.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Any car can be converted to run on natural gas.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454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NG Conversion – In 3 Easy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Buy Natural Gas system for your car.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Hire a certified installer to install the system in the vehicle.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Enjoy driving on natural gas in Kazakhstan.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353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system scheme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38300"/>
            <a:ext cx="7271426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199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Natural Gas Tank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Natural Gas is held in a fuel tank, compressed to 3000 – 3600 psi.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tank is additional to the original petrol tank.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85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Regulator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Converts the gas pressure from 3000-3600 psi to around 125 psi.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Gas injectors then inject the gas and together with the air creates the spark to move the vehicle.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059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Electronic Control Module</a:t>
            </a:r>
          </a:p>
          <a:p>
            <a:pPr lvl="1"/>
            <a:r>
              <a:rPr lang="en-US" dirty="0" smtClean="0"/>
              <a:t>Controls the NG system.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Gas / Petrol Switch</a:t>
            </a:r>
          </a:p>
          <a:p>
            <a:pPr lvl="1"/>
            <a:r>
              <a:rPr lang="en-US" dirty="0" smtClean="0"/>
              <a:t>Driver choose between gas or petrol manually.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0484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2915</TotalTime>
  <Words>205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Kazakhstan CleanTech Revolution</vt:lpstr>
      <vt:lpstr>The Need</vt:lpstr>
      <vt:lpstr>The Solution – Natural Gas Vehicles</vt:lpstr>
      <vt:lpstr>How Natural Gas Vehicles Work?</vt:lpstr>
      <vt:lpstr>NG Conversion – In 3 Easy Steps</vt:lpstr>
      <vt:lpstr>NGV system scheme</vt:lpstr>
      <vt:lpstr>The Natural Gas Tank</vt:lpstr>
      <vt:lpstr>Pressure Regulator</vt:lpstr>
      <vt:lpstr>Additional Parts</vt:lpstr>
      <vt:lpstr>The Next Steps (In Parallel)</vt:lpstr>
      <vt:lpstr>Project Plan</vt:lpstr>
      <vt:lpstr>Marketing Research</vt:lpstr>
      <vt:lpstr>NGV system scheme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Kazakhstan CleanTech Revolution</dc:title>
  <dc:creator>lenovo</dc:creator>
  <cp:lastModifiedBy>ГЕОРГИЙ КАН</cp:lastModifiedBy>
  <cp:revision>9</cp:revision>
  <dcterms:created xsi:type="dcterms:W3CDTF">2015-06-28T19:24:43Z</dcterms:created>
  <dcterms:modified xsi:type="dcterms:W3CDTF">2015-08-10T01:44:03Z</dcterms:modified>
</cp:coreProperties>
</file>